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59" r:id="rId4"/>
    <p:sldId id="260" r:id="rId5"/>
    <p:sldId id="276" r:id="rId6"/>
    <p:sldId id="277" r:id="rId7"/>
    <p:sldId id="278" r:id="rId8"/>
    <p:sldId id="279" r:id="rId9"/>
    <p:sldId id="273" r:id="rId10"/>
    <p:sldId id="27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52134-960E-46C3-AF98-4C8E324FA596}" type="datetimeFigureOut">
              <a:rPr lang="en-US" smtClean="0"/>
              <a:pPr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952E5-0994-4752-9F20-66308F13265A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1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642910" y="27146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Thank You</a:t>
            </a:r>
            <a:endParaRPr kumimoji="0" lang="en-IN" sz="6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itle 2"/>
          <p:cNvSpPr txBox="1">
            <a:spLocks/>
          </p:cNvSpPr>
          <p:nvPr/>
        </p:nvSpPr>
        <p:spPr>
          <a:xfrm>
            <a:off x="642910" y="2214554"/>
            <a:ext cx="800105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Verdana" pitchFamily="34" charset="0"/>
                <a:cs typeface="Verdana" pitchFamily="34" charset="0"/>
              </a:rPr>
              <a:t>Video #4</a:t>
            </a:r>
          </a:p>
        </p:txBody>
      </p:sp>
      <p:sp>
        <p:nvSpPr>
          <p:cNvPr id="15" name="Subtitle 3"/>
          <p:cNvSpPr txBox="1">
            <a:spLocks/>
          </p:cNvSpPr>
          <p:nvPr/>
        </p:nvSpPr>
        <p:spPr>
          <a:xfrm>
            <a:off x="1571604" y="3500438"/>
            <a:ext cx="6400800" cy="11096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Getting started with Mobile Marketing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4"/>
          <p:cNvSpPr txBox="1">
            <a:spLocks/>
          </p:cNvSpPr>
          <p:nvPr/>
        </p:nvSpPr>
        <p:spPr>
          <a:xfrm>
            <a:off x="714348" y="2285992"/>
            <a:ext cx="7858180" cy="3071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IN" sz="51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Here are five things </a:t>
            </a:r>
          </a:p>
          <a:p>
            <a:pPr>
              <a:lnSpc>
                <a:spcPct val="150000"/>
              </a:lnSpc>
              <a:buNone/>
            </a:pPr>
            <a:r>
              <a:rPr lang="en-IN" sz="3900" b="1" dirty="0" smtClean="0">
                <a:solidFill>
                  <a:schemeClr val="accent5">
                    <a:lumMod val="75000"/>
                  </a:schemeClr>
                </a:solidFill>
              </a:rPr>
              <a:t>you can do to get started in mobile marketing. Once you’ve mastered the steps below, you’ll see that mobile marketing is a great way to open up new revenue streams for your business.</a:t>
            </a:r>
            <a:endParaRPr lang="en-IN" sz="3900" b="1" dirty="0">
              <a:solidFill>
                <a:schemeClr val="accent5">
                  <a:lumMod val="75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1. Set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up your mobile website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You can use the automated systems offered by many companies or use one of the many plug-and-play platforms offered online. </a:t>
            </a:r>
          </a:p>
          <a:p>
            <a:pPr>
              <a:spcBef>
                <a:spcPct val="20000"/>
              </a:spcBef>
            </a:pPr>
            <a:r>
              <a:rPr kumimoji="0" lang="en-I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The</a:t>
            </a:r>
            <a:r>
              <a:rPr kumimoji="0" lang="en-IN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best </a:t>
            </a: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one is to add a simple line of code onto your existing home page that “sniffs out” the screen size of the person visiting your site.</a:t>
            </a:r>
            <a:endParaRPr kumimoji="0" lang="en-IN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2. Claim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your business on location-based platforms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You should claim your business on location-based platforms like Foursquare,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Gowalla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and Facebook Places, especially if you have a brick-and-mortar location.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3. Immerse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yourself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You can’t fully understand mobile marketing until you use mobile marketing.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So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, grab your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smartphone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and mess around with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it.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4. Run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a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Mobile Ad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campaign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 mobile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Ad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campaign is great for all kinds of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companies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. 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Popular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mobile advertising platforms (like Millennial Media,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iAd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from Apple or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AdMob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from Google)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can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walk you through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how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to use the services.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5. Scan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 QR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Code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QR Codes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can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be scanned by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smartphones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. Once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scanned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, they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drive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you through to mobile web pages that offer discount coupons, bonus content, special offers or some other additional content.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ubtitle 3"/>
          <p:cNvSpPr txBox="1">
            <a:spLocks/>
          </p:cNvSpPr>
          <p:nvPr/>
        </p:nvSpPr>
        <p:spPr>
          <a:xfrm>
            <a:off x="642910" y="250030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Mobile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media really isn’t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that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complex. It’s just like social media or email marketing or organic search, the only difference is that the delivery mechanism is a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smartphone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or a tablet computer instead of a PC.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 lvl="0"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295</Words>
  <Application>Microsoft Office PowerPoint</Application>
  <PresentationFormat>On-screen Show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7</cp:revision>
  <dcterms:created xsi:type="dcterms:W3CDTF">2016-12-18T19:32:15Z</dcterms:created>
  <dcterms:modified xsi:type="dcterms:W3CDTF">2016-12-19T13:41:02Z</dcterms:modified>
</cp:coreProperties>
</file>